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5143500" cy="9144000" type="screen16x9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25" d="100"/>
          <a:sy n="125" d="100"/>
        </p:scale>
        <p:origin x="-954" y="1218"/>
      </p:cViewPr>
      <p:guideLst>
        <p:guide orient="horz" pos="2880"/>
        <p:guide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85766" y="2840576"/>
            <a:ext cx="4371975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71525" y="5181600"/>
            <a:ext cx="360045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A8C17-6C85-4289-ACF5-FADAFCA1E148}" type="datetimeFigureOut">
              <a:rPr lang="fr-FR"/>
              <a:pPr>
                <a:defRPr/>
              </a:pPr>
              <a:t>18/04/2014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46773-08D6-48DD-A9F7-CCF2102CD7B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C78FD-7FF1-417A-8714-5FC450054D77}" type="datetimeFigureOut">
              <a:rPr lang="fr-FR"/>
              <a:pPr>
                <a:defRPr/>
              </a:pPr>
              <a:t>18/04/2014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3731C-1E81-4F18-AB83-52FAA6D65E0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9" y="366190"/>
            <a:ext cx="1157288" cy="780203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7" y="366190"/>
            <a:ext cx="3386138" cy="780203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931E0-1150-4B08-B2A4-9643C082B253}" type="datetimeFigureOut">
              <a:rPr lang="fr-FR"/>
              <a:pPr>
                <a:defRPr/>
              </a:pPr>
              <a:t>18/04/2014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F45B3-6E84-4951-B635-B2E568526A5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19A15-8744-4EE2-BA6D-C50DABFC2DE3}" type="datetimeFigureOut">
              <a:rPr lang="fr-FR"/>
              <a:pPr>
                <a:defRPr/>
              </a:pPr>
              <a:t>18/04/2014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EE393-427D-4A5B-B39F-B270C3CC413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06303" y="5875867"/>
            <a:ext cx="4371975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06303" y="3875627"/>
            <a:ext cx="4371975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462C6-5708-41B4-80A8-53CB00D2598A}" type="datetimeFigureOut">
              <a:rPr lang="fr-FR"/>
              <a:pPr>
                <a:defRPr/>
              </a:pPr>
              <a:t>18/04/2014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4D0AA-6CEB-4ED2-B84C-27C1F501CD0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82" y="2133609"/>
            <a:ext cx="2271713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14618" y="2133609"/>
            <a:ext cx="2271713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512B3-02C0-428D-839D-EDD7D712A957}" type="datetimeFigureOut">
              <a:rPr lang="fr-FR"/>
              <a:pPr>
                <a:defRPr/>
              </a:pPr>
              <a:t>18/04/2014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FB023-093F-48B0-B522-67107D01836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175" y="2046817"/>
            <a:ext cx="2272606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57175" y="2899833"/>
            <a:ext cx="2272606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612829" y="2046817"/>
            <a:ext cx="2273498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612829" y="2899833"/>
            <a:ext cx="2273498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CD54D-B4A3-4D91-A314-2DCF4E3B13DF}" type="datetimeFigureOut">
              <a:rPr lang="fr-FR"/>
              <a:pPr>
                <a:defRPr/>
              </a:pPr>
              <a:t>18/04/2014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D98EE-C152-4B5E-A295-FECA7A26287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E0DB2-C746-4767-9CB5-B6F42A313FDA}" type="datetimeFigureOut">
              <a:rPr lang="fr-FR"/>
              <a:pPr>
                <a:defRPr/>
              </a:pPr>
              <a:t>18/04/2014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72820-149E-41AB-9A16-9584DDCA5C1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423E9-4159-4CA4-A5CD-CE64BD1165F2}" type="datetimeFigureOut">
              <a:rPr lang="fr-FR"/>
              <a:pPr>
                <a:defRPr/>
              </a:pPr>
              <a:t>18/04/2014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317EF-040F-4D37-8906-6B883BEE36D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177" y="364067"/>
            <a:ext cx="1692176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10971" y="364075"/>
            <a:ext cx="2875359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57177" y="1913475"/>
            <a:ext cx="1692176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9D253-C98F-459B-8875-78DF12255C82}" type="datetimeFigureOut">
              <a:rPr lang="fr-FR"/>
              <a:pPr>
                <a:defRPr/>
              </a:pPr>
              <a:t>18/04/2014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4CC82-9C92-4622-9DE4-EE5BA9AD284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08162" y="6400804"/>
            <a:ext cx="30861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08162" y="817033"/>
            <a:ext cx="30861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08162" y="7156455"/>
            <a:ext cx="30861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6F6EC-2427-40CF-AFCE-A8C99A2DB075}" type="datetimeFigureOut">
              <a:rPr lang="fr-FR"/>
              <a:pPr>
                <a:defRPr/>
              </a:pPr>
              <a:t>18/04/2014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661A7-9574-47E8-B800-CB34078D8F6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257175" y="366713"/>
            <a:ext cx="46291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257175" y="2133600"/>
            <a:ext cx="462915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57175" y="8475663"/>
            <a:ext cx="1200150" cy="485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23A62A4-2A8E-430D-B3D4-4678929164A9}" type="datetimeFigureOut">
              <a:rPr lang="fr-FR"/>
              <a:pPr>
                <a:defRPr/>
              </a:pPr>
              <a:t>18/04/2014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757363" y="8475663"/>
            <a:ext cx="1628775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686175" y="8475663"/>
            <a:ext cx="1200150" cy="485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93C20F4F-CADB-4290-A915-B7CD0467563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oneTexte 4"/>
          <p:cNvSpPr txBox="1">
            <a:spLocks noChangeArrowheads="1"/>
          </p:cNvSpPr>
          <p:nvPr/>
        </p:nvSpPr>
        <p:spPr bwMode="auto">
          <a:xfrm>
            <a:off x="555625" y="395288"/>
            <a:ext cx="4000500" cy="2460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000" b="1"/>
              <a:t>Titre</a:t>
            </a:r>
            <a:endParaRPr lang="fr-FR" sz="800" i="1">
              <a:latin typeface="Arial Black" pitchFamily="34" charset="0"/>
            </a:endParaRPr>
          </a:p>
        </p:txBody>
      </p:sp>
      <p:sp>
        <p:nvSpPr>
          <p:cNvPr id="2051" name="ZoneTexte 6"/>
          <p:cNvSpPr txBox="1">
            <a:spLocks noChangeArrowheads="1"/>
          </p:cNvSpPr>
          <p:nvPr/>
        </p:nvSpPr>
        <p:spPr bwMode="auto">
          <a:xfrm>
            <a:off x="555625" y="611188"/>
            <a:ext cx="3929063" cy="230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900" i="1">
                <a:latin typeface="Arial "/>
              </a:rPr>
              <a:t>Auteurs</a:t>
            </a:r>
            <a:endParaRPr lang="fr-FR" sz="900" i="1">
              <a:latin typeface="Arial Black" pitchFamily="34" charset="0"/>
            </a:endParaRPr>
          </a:p>
        </p:txBody>
      </p:sp>
      <p:sp>
        <p:nvSpPr>
          <p:cNvPr id="2052" name="ZoneTexte 7"/>
          <p:cNvSpPr txBox="1">
            <a:spLocks noChangeArrowheads="1"/>
          </p:cNvSpPr>
          <p:nvPr/>
        </p:nvSpPr>
        <p:spPr bwMode="auto">
          <a:xfrm>
            <a:off x="1058863" y="827088"/>
            <a:ext cx="3000375" cy="215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800" i="1">
                <a:latin typeface="Arial "/>
              </a:rPr>
              <a:t>Service</a:t>
            </a:r>
            <a:endParaRPr lang="fr-FR" sz="800" i="1">
              <a:latin typeface="Arial Black" pitchFamily="34" charset="0"/>
            </a:endParaRPr>
          </a:p>
        </p:txBody>
      </p:sp>
      <p:sp>
        <p:nvSpPr>
          <p:cNvPr id="2053" name="Rectangle 18"/>
          <p:cNvSpPr>
            <a:spLocks noChangeArrowheads="1"/>
          </p:cNvSpPr>
          <p:nvPr/>
        </p:nvSpPr>
        <p:spPr bwMode="auto">
          <a:xfrm>
            <a:off x="71438" y="1214438"/>
            <a:ext cx="24288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 sz="1000">
              <a:latin typeface="Arial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4587875" y="0"/>
            <a:ext cx="555625" cy="250825"/>
          </a:xfrm>
          <a:prstGeom prst="roundRect">
            <a:avLst>
              <a:gd name="adj" fmla="val 21111"/>
            </a:avLst>
          </a:prstGeom>
          <a:solidFill>
            <a:srgbClr val="FFFF00"/>
          </a:solidFill>
          <a:ln w="952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700" b="1" dirty="0">
                <a:solidFill>
                  <a:schemeClr val="tx1"/>
                </a:solidFill>
                <a:latin typeface="Arial " charset="0"/>
                <a:ea typeface="MS PGothic" pitchFamily="34" charset="-128"/>
                <a:cs typeface="Arial" pitchFamily="34" charset="0"/>
              </a:rPr>
              <a:t>Poster </a:t>
            </a:r>
            <a:r>
              <a:rPr lang="fr-FR" sz="700" b="1" dirty="0">
                <a:solidFill>
                  <a:schemeClr val="tx1"/>
                </a:solidFill>
                <a:latin typeface="Arial " charset="0"/>
                <a:ea typeface="MS PGothic" pitchFamily="34" charset="-128"/>
                <a:cs typeface="Arial" pitchFamily="34" charset="0"/>
              </a:rPr>
              <a:t>n°:….</a:t>
            </a:r>
            <a:endParaRPr lang="fr-FR" sz="700" b="1" dirty="0">
              <a:solidFill>
                <a:schemeClr val="tx1"/>
              </a:solidFill>
              <a:latin typeface="Arial 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13323" name="ZoneTexte 3"/>
          <p:cNvSpPr txBox="1">
            <a:spLocks noChangeArrowheads="1"/>
          </p:cNvSpPr>
          <p:nvPr/>
        </p:nvSpPr>
        <p:spPr bwMode="auto">
          <a:xfrm>
            <a:off x="0" y="0"/>
            <a:ext cx="4875213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1050" dirty="0">
                <a:latin typeface="Comic Sans MS" pitchFamily="66" charset="0"/>
                <a:cs typeface="+mn-cs"/>
              </a:rPr>
              <a:t>4</a:t>
            </a:r>
            <a:r>
              <a:rPr lang="fr-FR" sz="1050" baseline="30000" dirty="0">
                <a:latin typeface="Comic Sans MS" pitchFamily="66" charset="0"/>
                <a:cs typeface="+mn-cs"/>
              </a:rPr>
              <a:t>ème</a:t>
            </a:r>
            <a:r>
              <a:rPr lang="fr-FR" sz="1050" dirty="0">
                <a:latin typeface="Comic Sans MS" pitchFamily="66" charset="0"/>
                <a:cs typeface="+mn-cs"/>
              </a:rPr>
              <a:t> Congrès d’anesthésie réanimation obstétricale de Sousse    </a:t>
            </a:r>
          </a:p>
          <a:p>
            <a:pPr algn="ctr">
              <a:defRPr/>
            </a:pPr>
            <a:r>
              <a:rPr lang="fr-FR" sz="800" i="1" dirty="0">
                <a:latin typeface="Comic Sans MS" pitchFamily="66" charset="0"/>
                <a:cs typeface="+mn-cs"/>
              </a:rPr>
              <a:t>2-3 Mai </a:t>
            </a:r>
            <a:r>
              <a:rPr lang="fr-FR" sz="800" i="1" dirty="0">
                <a:latin typeface="Comic Sans MS" pitchFamily="66" charset="0"/>
                <a:cs typeface="+mn-cs"/>
              </a:rPr>
              <a:t>2014</a:t>
            </a: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842963" y="2268538"/>
            <a:ext cx="3529012" cy="19383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i="1">
                <a:solidFill>
                  <a:schemeClr val="bg1"/>
                </a:solidFill>
              </a:rPr>
              <a:t>Modèle de conception des E.posters</a:t>
            </a:r>
          </a:p>
          <a:p>
            <a:pPr algn="ctr"/>
            <a:r>
              <a:rPr lang="fr-FR" i="1"/>
              <a:t>Choisissez l’arrière fond, les couleurs et caractères qui vous conviennent.</a:t>
            </a:r>
          </a:p>
          <a:p>
            <a:pPr algn="ctr"/>
            <a:r>
              <a:rPr lang="fr-FR" sz="1600" i="1"/>
              <a:t>A envoyer au plus tard le 25 avril 2014 </a:t>
            </a:r>
          </a:p>
          <a:p>
            <a:pPr algn="ctr"/>
            <a:r>
              <a:rPr lang="fr-FR" sz="1600" i="1"/>
              <a:t>en spécifiant le numéro du poster selon la classification dans le site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724</TotalTime>
  <Words>54</Words>
  <Application>Microsoft Office PowerPoint</Application>
  <PresentationFormat>Affichage à l'écran (16:9)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Calibri</vt:lpstr>
      <vt:lpstr>MS PGothic</vt:lpstr>
      <vt:lpstr>Arial</vt:lpstr>
      <vt:lpstr>Arial Black</vt:lpstr>
      <vt:lpstr>Arial </vt:lpstr>
      <vt:lpstr>Comic Sans MS</vt:lpstr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fsc</cp:lastModifiedBy>
  <cp:revision>72</cp:revision>
  <dcterms:created xsi:type="dcterms:W3CDTF">2013-03-04T18:20:39Z</dcterms:created>
  <dcterms:modified xsi:type="dcterms:W3CDTF">2014-04-18T09:22:46Z</dcterms:modified>
</cp:coreProperties>
</file>