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25" d="100"/>
          <a:sy n="125" d="100"/>
        </p:scale>
        <p:origin x="-234" y="48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4" y="2840575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45F95F-6A60-4A04-BCA1-988B84EDA885}" type="datetimeFigureOut">
              <a:rPr lang="fr-FR"/>
              <a:pPr/>
              <a:t>15/04/2014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80AB4F-2B58-4324-BA07-870FD8CF647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9E71D8-36DF-4134-AA91-0373516734A7}" type="datetimeFigureOut">
              <a:rPr lang="fr-FR"/>
              <a:pPr/>
              <a:t>15/04/2014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1FE91B-2FEA-41E5-A36E-9811B8305B0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1" y="366189"/>
            <a:ext cx="1543051" cy="780203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2" y="366189"/>
            <a:ext cx="4514851" cy="780203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57F114-0046-4C87-B919-9E27F67E5CD7}" type="datetimeFigureOut">
              <a:rPr lang="fr-FR"/>
              <a:pPr/>
              <a:t>15/04/2014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24417-CF21-44B4-9A75-AB655DAF9F4B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137854-4968-4C96-9119-301661949042}" type="datetimeFigureOut">
              <a:rPr lang="fr-FR"/>
              <a:pPr/>
              <a:t>15/04/2014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9EF144-EFF1-4E06-A0F3-54D9655F1C2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8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8" y="3875626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3F0B74-AAFA-48CA-AB78-B6B98044B411}" type="datetimeFigureOut">
              <a:rPr lang="fr-FR"/>
              <a:pPr/>
              <a:t>15/04/2014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9CF89E-B9BA-4D05-A62D-A1FDCD94F0B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8" y="2133608"/>
            <a:ext cx="3028951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7" y="2133608"/>
            <a:ext cx="3028951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5EED86-DC49-4924-B505-BA8F157D793C}" type="datetimeFigureOut">
              <a:rPr lang="fr-FR"/>
              <a:pPr/>
              <a:t>15/04/2014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43A80F-F9D9-4234-BBB2-C3887498883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B9F643-2BB9-44BA-BBEF-D1A3CEED1FB4}" type="datetimeFigureOut">
              <a:rPr lang="fr-FR"/>
              <a:pPr/>
              <a:t>15/04/2014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F226C-B127-48EC-93C2-E8CDA64E7F4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6284CC-4F3A-4347-8E5D-E9F704EF55FE}" type="datetimeFigureOut">
              <a:rPr lang="fr-FR"/>
              <a:pPr/>
              <a:t>15/04/2014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C7DD11-4964-44DF-96A4-975AE5C4EF4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658147-0D61-4519-8928-0056D33AC876}" type="datetimeFigureOut">
              <a:rPr lang="fr-FR"/>
              <a:pPr/>
              <a:t>15/04/2014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C0250-EF31-4C4B-8278-5A5E4D0A866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94" y="364074"/>
            <a:ext cx="3833812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1913474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98EF2C-2FDF-44D6-878A-A8BF28896017}" type="datetimeFigureOut">
              <a:rPr lang="fr-FR"/>
              <a:pPr/>
              <a:t>15/04/2014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94CD5-8AFF-4AAE-9C92-B58DA08B184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3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4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B75486-9549-4F53-BEC3-8CB97A00426A}" type="datetimeFigureOut">
              <a:rPr lang="fr-FR"/>
              <a:pPr/>
              <a:t>15/04/2014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06FF83-38C1-4B6A-B6C7-E6F8E19A362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fld id="{ACEE2B4F-840E-4819-8D10-FA9DF7EB0DD7}" type="datetimeFigureOut">
              <a:rPr lang="fr-FR"/>
              <a:pPr/>
              <a:t>15/04/2014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fld id="{CD4A3ECB-BB5A-4AA1-B889-2AAE86F155A6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oneTexte 4"/>
          <p:cNvSpPr txBox="1">
            <a:spLocks noChangeArrowheads="1"/>
          </p:cNvSpPr>
          <p:nvPr/>
        </p:nvSpPr>
        <p:spPr bwMode="auto">
          <a:xfrm>
            <a:off x="666750" y="71438"/>
            <a:ext cx="5334000" cy="2460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000" b="1"/>
              <a:t>Titre </a:t>
            </a:r>
            <a:r>
              <a:rPr lang="fr-FR" sz="1000" i="1"/>
              <a:t>taille 12 </a:t>
            </a:r>
            <a:r>
              <a:rPr lang="fr-FR" sz="800" i="1">
                <a:latin typeface="Arial " charset="0"/>
              </a:rPr>
              <a:t>Minimum </a:t>
            </a:r>
            <a:endParaRPr lang="fr-FR" sz="800" i="1">
              <a:latin typeface="Arial Black" pitchFamily="34" charset="0"/>
            </a:endParaRPr>
          </a:p>
        </p:txBody>
      </p:sp>
      <p:sp>
        <p:nvSpPr>
          <p:cNvPr id="13315" name="ZoneTexte 6"/>
          <p:cNvSpPr txBox="1">
            <a:spLocks noChangeArrowheads="1"/>
          </p:cNvSpPr>
          <p:nvPr/>
        </p:nvSpPr>
        <p:spPr bwMode="auto">
          <a:xfrm>
            <a:off x="808038" y="357188"/>
            <a:ext cx="5238750" cy="230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900" i="1" u="sng">
                <a:latin typeface="Arial " charset="0"/>
              </a:rPr>
              <a:t>Auteurs </a:t>
            </a:r>
            <a:r>
              <a:rPr lang="fr-FR" sz="900">
                <a:latin typeface="Arial " charset="0"/>
              </a:rPr>
              <a:t>: Tail</a:t>
            </a:r>
            <a:r>
              <a:rPr lang="fr-FR" sz="900" i="1">
                <a:latin typeface="Arial " charset="0"/>
              </a:rPr>
              <a:t>le 11 Minimum </a:t>
            </a:r>
            <a:endParaRPr lang="fr-FR" sz="900" i="1">
              <a:latin typeface="Arial Black" pitchFamily="34" charset="0"/>
            </a:endParaRPr>
          </a:p>
        </p:txBody>
      </p:sp>
      <p:sp>
        <p:nvSpPr>
          <p:cNvPr id="13316" name="ZoneTexte 7"/>
          <p:cNvSpPr txBox="1">
            <a:spLocks noChangeArrowheads="1"/>
          </p:cNvSpPr>
          <p:nvPr/>
        </p:nvSpPr>
        <p:spPr bwMode="auto">
          <a:xfrm>
            <a:off x="1333500" y="642938"/>
            <a:ext cx="4000500" cy="215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800" i="1">
                <a:latin typeface="Arial " charset="0"/>
              </a:rPr>
              <a:t>Service taille 10 Minimum </a:t>
            </a:r>
            <a:endParaRPr lang="fr-FR" sz="800" i="1">
              <a:latin typeface="Arial Black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8263" y="1143000"/>
            <a:ext cx="3311525" cy="7605713"/>
          </a:xfrm>
          <a:prstGeom prst="roundRect">
            <a:avLst>
              <a:gd name="adj" fmla="val 7284"/>
            </a:avLst>
          </a:prstGeom>
          <a:noFill/>
          <a:ln w="12700">
            <a:solidFill>
              <a:srgbClr val="0000FF"/>
            </a:solidFill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4" name="Rectangle à coins arrondis 13"/>
          <p:cNvSpPr/>
          <p:nvPr/>
        </p:nvSpPr>
        <p:spPr>
          <a:xfrm>
            <a:off x="3490913" y="1143000"/>
            <a:ext cx="3311525" cy="7605713"/>
          </a:xfrm>
          <a:prstGeom prst="roundRect">
            <a:avLst>
              <a:gd name="adj" fmla="val 7284"/>
            </a:avLst>
          </a:prstGeom>
          <a:noFill/>
          <a:ln w="12700">
            <a:solidFill>
              <a:srgbClr val="0000FF"/>
            </a:solidFill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319" name="Rectangle 18"/>
          <p:cNvSpPr>
            <a:spLocks noChangeArrowheads="1"/>
          </p:cNvSpPr>
          <p:nvPr/>
        </p:nvSpPr>
        <p:spPr bwMode="auto">
          <a:xfrm>
            <a:off x="95250" y="1214438"/>
            <a:ext cx="32385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 sz="1000">
              <a:latin typeface="Arial" pitchFamily="34" charset="0"/>
            </a:endParaRPr>
          </a:p>
        </p:txBody>
      </p:sp>
      <p:sp>
        <p:nvSpPr>
          <p:cNvPr id="13320" name="Rectangle 19"/>
          <p:cNvSpPr>
            <a:spLocks noChangeArrowheads="1"/>
          </p:cNvSpPr>
          <p:nvPr/>
        </p:nvSpPr>
        <p:spPr bwMode="auto">
          <a:xfrm>
            <a:off x="696913" y="3563938"/>
            <a:ext cx="18494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 b="1">
                <a:latin typeface="Arial Narrow" pitchFamily="34" charset="0"/>
              </a:rPr>
              <a:t>Texte </a:t>
            </a:r>
            <a:r>
              <a:rPr lang="fr-FR" sz="1000" i="1">
                <a:latin typeface="Arial Narrow" pitchFamily="34" charset="0"/>
              </a:rPr>
              <a:t>taille  11 minimum</a:t>
            </a:r>
            <a:endParaRPr lang="fr-FR" sz="1000" i="1"/>
          </a:p>
        </p:txBody>
      </p:sp>
      <p:sp>
        <p:nvSpPr>
          <p:cNvPr id="13321" name="Rectangle 26"/>
          <p:cNvSpPr>
            <a:spLocks noChangeArrowheads="1"/>
          </p:cNvSpPr>
          <p:nvPr/>
        </p:nvSpPr>
        <p:spPr bwMode="auto">
          <a:xfrm>
            <a:off x="4408488" y="3563938"/>
            <a:ext cx="18510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 b="1">
                <a:latin typeface="Arial Narrow" pitchFamily="34" charset="0"/>
              </a:rPr>
              <a:t>Texte </a:t>
            </a:r>
            <a:r>
              <a:rPr lang="fr-FR" sz="1000" i="1">
                <a:latin typeface="Arial Narrow" pitchFamily="34" charset="0"/>
              </a:rPr>
              <a:t>taille  11 minimum</a:t>
            </a:r>
            <a:endParaRPr lang="fr-FR" sz="1000" i="1"/>
          </a:p>
        </p:txBody>
      </p:sp>
      <p:sp>
        <p:nvSpPr>
          <p:cNvPr id="16" name="Rectangle à coins arrondis 15"/>
          <p:cNvSpPr/>
          <p:nvPr/>
        </p:nvSpPr>
        <p:spPr>
          <a:xfrm>
            <a:off x="5643563" y="658813"/>
            <a:ext cx="1138237" cy="200025"/>
          </a:xfrm>
          <a:prstGeom prst="roundRect">
            <a:avLst>
              <a:gd name="adj" fmla="val 21111"/>
            </a:avLst>
          </a:prstGeom>
          <a:ln w="952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fr-FR" sz="700" b="1">
                <a:solidFill>
                  <a:schemeClr val="tx1"/>
                </a:solidFill>
                <a:latin typeface="Arial " charset="0"/>
                <a:ea typeface="MS PGothic" pitchFamily="34" charset="-128"/>
                <a:cs typeface="Arial" pitchFamily="34" charset="0"/>
              </a:rPr>
              <a:t>Poster N°: CA </a:t>
            </a:r>
          </a:p>
        </p:txBody>
      </p:sp>
      <p:sp>
        <p:nvSpPr>
          <p:cNvPr id="13323" name="ZoneTexte 3"/>
          <p:cNvSpPr txBox="1">
            <a:spLocks noChangeArrowheads="1"/>
          </p:cNvSpPr>
          <p:nvPr/>
        </p:nvSpPr>
        <p:spPr bwMode="auto">
          <a:xfrm>
            <a:off x="0" y="8820150"/>
            <a:ext cx="6858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200" dirty="0" smtClean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fr-FR" sz="1200" baseline="30000" dirty="0" smtClean="0">
                <a:solidFill>
                  <a:srgbClr val="FF0000"/>
                </a:solidFill>
                <a:latin typeface="Comic Sans MS" pitchFamily="66" charset="0"/>
              </a:rPr>
              <a:t>ème</a:t>
            </a:r>
            <a:r>
              <a:rPr lang="fr-FR" sz="1200" dirty="0" smtClean="0">
                <a:solidFill>
                  <a:srgbClr val="FF0000"/>
                </a:solidFill>
                <a:latin typeface="Comic Sans MS" pitchFamily="66" charset="0"/>
              </a:rPr>
              <a:t> Congrès d’anesthésie réanimation obstétricale de Sousse </a:t>
            </a:r>
            <a:r>
              <a:rPr lang="fr-FR" sz="1200" dirty="0">
                <a:solidFill>
                  <a:srgbClr val="FF0000"/>
                </a:solidFill>
                <a:latin typeface="Comic Sans MS" pitchFamily="66" charset="0"/>
              </a:rPr>
              <a:t>– </a:t>
            </a:r>
            <a:r>
              <a:rPr lang="fr-FR" sz="1200" smtClean="0">
                <a:solidFill>
                  <a:srgbClr val="FF0000"/>
                </a:solidFill>
                <a:latin typeface="Comic Sans MS" pitchFamily="66" charset="0"/>
              </a:rPr>
              <a:t>02-03 Mai </a:t>
            </a:r>
            <a:r>
              <a:rPr lang="fr-FR" sz="1400" dirty="0">
                <a:solidFill>
                  <a:srgbClr val="FF0000"/>
                </a:solidFill>
                <a:latin typeface="Comic Sans MS" pitchFamily="66" charset="0"/>
              </a:rPr>
              <a:t>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707</TotalTime>
  <Words>36</Words>
  <Application>Microsoft Macintosh PowerPoint</Application>
  <PresentationFormat>Affichage à l'écran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Calibri</vt:lpstr>
      <vt:lpstr>MS PGothic</vt:lpstr>
      <vt:lpstr>Arial</vt:lpstr>
      <vt:lpstr>Arial </vt:lpstr>
      <vt:lpstr>Arial Black</vt:lpstr>
      <vt:lpstr>Arial Narrow</vt:lpstr>
      <vt:lpstr>Comic Sans MS</vt:lpstr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fsc</cp:lastModifiedBy>
  <cp:revision>69</cp:revision>
  <dcterms:created xsi:type="dcterms:W3CDTF">2013-03-04T18:20:39Z</dcterms:created>
  <dcterms:modified xsi:type="dcterms:W3CDTF">2014-04-15T09:22:15Z</dcterms:modified>
</cp:coreProperties>
</file>